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sldIdLst>
    <p:sldId id="2958" r:id="rId2"/>
    <p:sldId id="4973" r:id="rId3"/>
  </p:sldIdLst>
  <p:sldSz cx="12192000" cy="6858000"/>
  <p:notesSz cx="6858000" cy="9144000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howGuides="1">
      <p:cViewPr varScale="1">
        <p:scale>
          <a:sx n="108" d="100"/>
          <a:sy n="108" d="100"/>
        </p:scale>
        <p:origin x="13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8" name="Picture 2" descr="C:\Users\chin soo\Pictures\초등부.png"/>
          <p:cNvPicPr>
            <a:picLocks noChangeAspect="1" noChangeArrowheads="1"/>
          </p:cNvPicPr>
          <p:nvPr userDrawn="1"/>
        </p:nvPicPr>
        <p:blipFill>
          <a:blip r:embed="rId2" cstate="print"/>
          <a:srcRect l="5660" t="27525" r="3773" b="6720"/>
          <a:stretch>
            <a:fillRect/>
          </a:stretch>
        </p:blipFill>
        <p:spPr bwMode="auto">
          <a:xfrm>
            <a:off x="7619968" y="6500810"/>
            <a:ext cx="4572032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2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2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0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3F09E-FF7B-49C3-A845-413F2832A5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77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12192000" cy="1143000"/>
          </a:xfrm>
        </p:spPr>
        <p:txBody>
          <a:bodyPr/>
          <a:lstStyle>
            <a:lvl1pPr>
              <a:defRPr sz="4400">
                <a:solidFill>
                  <a:srgbClr val="336699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399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AF88448-F7DF-43AB-903D-56056B13C06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7" name="Picture 2" descr="C:\Documents and Settings\Administrator.GATSBI\바탕 화면\title용\일반3.jpg">
            <a:extLst>
              <a:ext uri="{FF2B5EF4-FFF2-40B4-BE49-F238E27FC236}">
                <a16:creationId xmlns:a16="http://schemas.microsoft.com/office/drawing/2014/main" id="{4BA04D60-ACED-2445-A42E-B67EAED18B5E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2"/>
          <a:srcRect t="2425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5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7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latinLnBrk="1"/>
            <a:fld id="{11131AE8-3F3C-4491-8989-B014DD47B985}" type="datetimeFigureOut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l" rtl="0" latinLnBrk="1"/>
              <a:t>2022-11-29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latinLnBrk="1"/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latinLnBrk="1"/>
            <a:fld id="{20FC5934-7342-44C1-B9C8-D2634DB10514}" type="slidenum">
              <a:rPr lang="ko-KR" altLang="en-US" sz="1200" kern="120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algn="r" rtl="0" latinLnBrk="1"/>
              <a:t>‹#›</a:t>
            </a:fld>
            <a:endParaRPr lang="ko-KR" altLang="en-US" sz="1200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latinLnBrk="1"/>
            <a:fld id="{11131AE8-3F3C-4491-8989-B014DD47B985}" type="datetimeFigureOut">
              <a:rPr lang="ko-KR" altLang="en-US" kern="120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rtl="0" latinLnBrk="1"/>
              <a:t>2022-11-29</a:t>
            </a:fld>
            <a:endParaRPr lang="ko-KR" altLang="en-US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latinLnBrk="1"/>
            <a:endParaRPr lang="ko-KR" altLang="en-US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latinLnBrk="1"/>
            <a:fld id="{20FC5934-7342-44C1-B9C8-D2634DB10514}" type="slidenum">
              <a:rPr lang="ko-KR" altLang="en-US" kern="1200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  <a:cs typeface="+mn-cs"/>
              </a:rPr>
              <a:pPr rtl="0" latinLnBrk="1"/>
              <a:t>‹#›</a:t>
            </a:fld>
            <a:endParaRPr lang="ko-KR" altLang="en-US" kern="1200">
              <a:solidFill>
                <a:prstClr val="black">
                  <a:tint val="75000"/>
                </a:prstClr>
              </a:solidFill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건물, 실외이(가) 표시된 사진&#10;&#10;자동 생성된 설명">
            <a:extLst>
              <a:ext uri="{FF2B5EF4-FFF2-40B4-BE49-F238E27FC236}">
                <a16:creationId xmlns:a16="http://schemas.microsoft.com/office/drawing/2014/main" id="{E6B86E40-FACD-3945-A108-4FAC8F61A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4"/>
            <a:ext cx="12192000" cy="685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B813CE-2C68-6447-832B-AC1BBB8D6296}"/>
              </a:ext>
            </a:extLst>
          </p:cNvPr>
          <p:cNvSpPr txBox="1"/>
          <p:nvPr/>
        </p:nvSpPr>
        <p:spPr>
          <a:xfrm>
            <a:off x="266854" y="1233574"/>
            <a:ext cx="638646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세계 </a:t>
            </a:r>
            <a:r>
              <a:rPr kumimoji="0" lang="en-US" altLang="ko-KR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3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대 박물관</a:t>
            </a:r>
            <a:endParaRPr kumimoji="0" lang="en-US" altLang="ko-KR" sz="40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9CDA8-DE29-E146-B7F0-7C126A9203C2}"/>
              </a:ext>
            </a:extLst>
          </p:cNvPr>
          <p:cNvSpPr txBox="1"/>
          <p:nvPr/>
        </p:nvSpPr>
        <p:spPr>
          <a:xfrm>
            <a:off x="266854" y="348587"/>
            <a:ext cx="638065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루브르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박물관</a:t>
            </a:r>
            <a:r>
              <a:rPr kumimoji="0" lang="en-US" altLang="ko-KR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,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프랑스 파리</a:t>
            </a:r>
            <a:endParaRPr kumimoji="0" lang="en-US" altLang="ko-KR" sz="40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E943F-9F84-594B-9C94-CE7D8FDF27DC}"/>
              </a:ext>
            </a:extLst>
          </p:cNvPr>
          <p:cNvSpPr txBox="1"/>
          <p:nvPr/>
        </p:nvSpPr>
        <p:spPr>
          <a:xfrm>
            <a:off x="266856" y="2077849"/>
            <a:ext cx="638065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바이킹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으로부터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파리 보호</a:t>
            </a:r>
            <a:r>
              <a:rPr kumimoji="0" lang="en-US" altLang="ko-KR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!</a:t>
            </a:r>
            <a:endParaRPr kumimoji="0" lang="en-US" altLang="ko-KR" sz="40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60FEA-612C-4C8D-8BD8-D300590AE930}"/>
              </a:ext>
            </a:extLst>
          </p:cNvPr>
          <p:cNvSpPr txBox="1"/>
          <p:nvPr/>
        </p:nvSpPr>
        <p:spPr>
          <a:xfrm>
            <a:off x="266855" y="2878915"/>
            <a:ext cx="638065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ko-KR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48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만 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점의 작품</a:t>
            </a:r>
            <a:r>
              <a:rPr kumimoji="0" lang="ko-KR" altLang="en-US" sz="400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보유</a:t>
            </a:r>
            <a:endParaRPr kumimoji="0" lang="en-US" altLang="ko-KR" sz="4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65F6E0-2216-4BAC-BD8D-70D0E69CF700}"/>
              </a:ext>
            </a:extLst>
          </p:cNvPr>
          <p:cNvSpPr txBox="1"/>
          <p:nvPr/>
        </p:nvSpPr>
        <p:spPr>
          <a:xfrm>
            <a:off x="266855" y="3679981"/>
            <a:ext cx="638065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천 만명 방문</a:t>
            </a:r>
            <a:r>
              <a:rPr lang="en-US" altLang="ko-KR" sz="3000" kern="0" dirty="0">
                <a:solidFill>
                  <a:prstClr val="white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(</a:t>
            </a:r>
            <a:r>
              <a:rPr kumimoji="0" lang="en-US" altLang="ko-KR" sz="3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2018</a:t>
            </a:r>
            <a:r>
              <a:rPr kumimoji="0" lang="ko-KR" altLang="en-US" sz="3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년</a:t>
            </a:r>
            <a:r>
              <a:rPr kumimoji="0" lang="en-US" altLang="ko-KR" sz="3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)</a:t>
            </a:r>
            <a:endParaRPr kumimoji="0" lang="en-US" altLang="ko-KR" sz="300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A1F8C-7233-42A9-ACA3-A6DA7542BEF1}"/>
              </a:ext>
            </a:extLst>
          </p:cNvPr>
          <p:cNvSpPr txBox="1"/>
          <p:nvPr/>
        </p:nvSpPr>
        <p:spPr>
          <a:xfrm>
            <a:off x="266854" y="4506845"/>
            <a:ext cx="638065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방문객의 </a:t>
            </a:r>
            <a:r>
              <a:rPr kumimoji="0" lang="en-US" altLang="ko-KR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80%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가 오는 이유</a:t>
            </a:r>
            <a:r>
              <a:rPr lang="en-US" altLang="ko-KR" sz="4000" kern="0" noProof="0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?</a:t>
            </a:r>
            <a:endParaRPr kumimoji="0" lang="en-US" altLang="ko-KR" sz="4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0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a Lisa - Wikipedia">
            <a:extLst>
              <a:ext uri="{FF2B5EF4-FFF2-40B4-BE49-F238E27FC236}">
                <a16:creationId xmlns:a16="http://schemas.microsoft.com/office/drawing/2014/main" id="{E290DB47-61C6-6744-BC0F-B5536A88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7" y="0"/>
            <a:ext cx="4602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1B01D3-6BBC-D448-9E9A-BE2F4E554773}"/>
              </a:ext>
            </a:extLst>
          </p:cNvPr>
          <p:cNvSpPr txBox="1"/>
          <p:nvPr/>
        </p:nvSpPr>
        <p:spPr>
          <a:xfrm>
            <a:off x="1000077" y="820663"/>
            <a:ext cx="5400600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사람들이 모나리자를</a:t>
            </a:r>
            <a:endParaRPr kumimoji="0" lang="en-US" altLang="ko-KR" sz="40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찾아오는 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이유</a:t>
            </a:r>
            <a:r>
              <a:rPr kumimoji="0" lang="en-US" altLang="ko-KR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?</a:t>
            </a:r>
            <a:endParaRPr kumimoji="0" lang="ko-KR" altLang="en-US" sz="40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C1D9D-CADF-2C43-A62E-3E7CAC63FAE2}"/>
              </a:ext>
            </a:extLst>
          </p:cNvPr>
          <p:cNvSpPr txBox="1"/>
          <p:nvPr/>
        </p:nvSpPr>
        <p:spPr>
          <a:xfrm>
            <a:off x="1000077" y="2358813"/>
            <a:ext cx="54006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모나리자의 </a:t>
            </a:r>
            <a:r>
              <a:rPr kumimoji="0" lang="ko-KR" altLang="en-US" sz="40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특별함</a:t>
            </a:r>
            <a:r>
              <a:rPr kumimoji="0" lang="en-US" altLang="ko-KR" sz="40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!</a:t>
            </a:r>
            <a:endParaRPr kumimoji="0" lang="ko-KR" altLang="en-US" sz="40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2" name="대각선 방향의 모서리가 둥근 사각형 1">
            <a:extLst>
              <a:ext uri="{FF2B5EF4-FFF2-40B4-BE49-F238E27FC236}">
                <a16:creationId xmlns:a16="http://schemas.microsoft.com/office/drawing/2014/main" id="{839B85A7-BA27-5596-38DA-E18FEF4C9C57}"/>
              </a:ext>
            </a:extLst>
          </p:cNvPr>
          <p:cNvSpPr/>
          <p:nvPr/>
        </p:nvSpPr>
        <p:spPr>
          <a:xfrm rot="21155048">
            <a:off x="1507254" y="3823461"/>
            <a:ext cx="4485634" cy="211428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  <a:cs typeface="Times New Roman"/>
              </a:rPr>
              <a:t>특별</a:t>
            </a:r>
            <a:r>
              <a:rPr kumimoji="1" lang="ko-KR" altLang="en-US" sz="4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  <a:cs typeface="Times New Roman"/>
              </a:rPr>
              <a:t>한 것은 </a:t>
            </a:r>
            <a:endParaRPr kumimoji="1" lang="en-US" altLang="ko-KR" sz="4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  <a:cs typeface="Times New Roman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  <a:cs typeface="Times New Roman"/>
              </a:rPr>
              <a:t>다 </a:t>
            </a:r>
            <a:r>
              <a:rPr kumimoji="1" lang="ko-KR" altLang="en-US" sz="4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  <a:cs typeface="Times New Roman"/>
              </a:rPr>
              <a:t>이유</a:t>
            </a:r>
            <a:r>
              <a:rPr kumimoji="1" lang="ko-KR" altLang="en-US" sz="4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  <a:cs typeface="Times New Roman"/>
              </a:rPr>
              <a:t>가 있다</a:t>
            </a:r>
            <a:r>
              <a:rPr kumimoji="1" lang="en-US" altLang="ko-KR" sz="4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okieRunOTF Regular" panose="020B0600000101010101" pitchFamily="34" charset="-127"/>
                <a:ea typeface="CookieRunOTF Regular" panose="020B0600000101010101" pitchFamily="34" charset="-127"/>
                <a:cs typeface="Times New Roman"/>
              </a:rPr>
              <a:t>!</a:t>
            </a:r>
            <a:endParaRPr kumimoji="1" lang="en-US" altLang="ko-Kore-KR" sz="4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okieRunOTF Regular" panose="020B0600000101010101" pitchFamily="34" charset="-127"/>
              <a:ea typeface="CookieRunOTF Regular" panose="020B0600000101010101" pitchFamily="34" charset="-127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04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4800" u="none" strike="noStrike" kern="1200" cap="none" spc="0" normalizeH="0" baseline="0" noProof="0" dirty="0">
            <a:ln>
              <a:noFill/>
            </a:ln>
            <a:solidFill>
              <a:srgbClr val="FFFF00"/>
            </a:solidFill>
            <a:effectLst/>
            <a:uLnTx/>
            <a:uFillTx/>
            <a:latin typeface="CookieRunOTF Regular" panose="020B0600000101010101" pitchFamily="34" charset="-127"/>
            <a:ea typeface="CookieRunOTF Regular" panose="020B0600000101010101" pitchFamily="34" charset="-127"/>
            <a:cs typeface="Times New Roman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46</Words>
  <Application>Microsoft Office PowerPoint</Application>
  <PresentationFormat>와이드스크린</PresentationFormat>
  <Paragraphs>11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CookieRunOTF Regular</vt:lpstr>
      <vt:lpstr>맑은 고딕</vt:lpstr>
      <vt:lpstr>Arial</vt:lpstr>
      <vt:lpstr>Times New Roman</vt:lpstr>
      <vt:lpstr>1_Office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남서울은혜교회 소년부 주일예배</dc:title>
  <dc:creator>김친수</dc:creator>
  <cp:lastModifiedBy>hwcho</cp:lastModifiedBy>
  <cp:revision>20</cp:revision>
  <dcterms:created xsi:type="dcterms:W3CDTF">2022-10-23T11:17:29Z</dcterms:created>
  <dcterms:modified xsi:type="dcterms:W3CDTF">2022-11-29T00:25:43Z</dcterms:modified>
</cp:coreProperties>
</file>